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58" r:id="rId6"/>
    <p:sldId id="263" r:id="rId7"/>
    <p:sldId id="259" r:id="rId8"/>
    <p:sldId id="264" r:id="rId9"/>
    <p:sldId id="260" r:id="rId10"/>
    <p:sldId id="265" r:id="rId11"/>
    <p:sldId id="261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72503-E193-46BC-9A6D-50C86FBC5BC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AC4EF32-95E3-417F-9019-A7F843BDF96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4972503-E193-46BC-9A6D-50C86FBC5BC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8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Netflix Clone Deployment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Documentation Overview</a:t>
            </a:r>
            <a:endParaRPr lang="en-US" dirty="0" smtClean="0"/>
          </a:p>
          <a:p>
            <a:r>
              <a:rPr lang="en-US" dirty="0" smtClean="0"/>
              <a:t>Prepared by Rajesh Pattapu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5: Deployment with EKS and </a:t>
            </a:r>
            <a:r>
              <a:rPr lang="en-US" dirty="0" err="1" smtClean="0"/>
              <a:t>ArgoCD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and configure an EKS cluster.</a:t>
            </a:r>
            <a:endParaRPr lang="en-US" dirty="0" smtClean="0"/>
          </a:p>
          <a:p>
            <a:r>
              <a:rPr lang="en-US" dirty="0" smtClean="0"/>
              <a:t>Install Helm for </a:t>
            </a:r>
            <a:r>
              <a:rPr lang="en-US" dirty="0" err="1" smtClean="0"/>
              <a:t>Kubernetes</a:t>
            </a:r>
            <a:r>
              <a:rPr lang="en-US" dirty="0" smtClean="0"/>
              <a:t> package management.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ArgoCD</a:t>
            </a:r>
            <a:r>
              <a:rPr lang="en-US" dirty="0" smtClean="0"/>
              <a:t> for continuous deployment.</a:t>
            </a:r>
            <a:endParaRPr lang="en-US" dirty="0" smtClean="0"/>
          </a:p>
          <a:p>
            <a:r>
              <a:rPr lang="en-US" dirty="0" smtClean="0"/>
              <a:t>Sync applications and deploy Netflix clone using </a:t>
            </a:r>
            <a:r>
              <a:rPr lang="en-US" dirty="0" err="1" smtClean="0"/>
              <a:t>Kubernetes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90539"/>
            <a:ext cx="3990975" cy="1890712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490538"/>
            <a:ext cx="3943350" cy="1890713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5" y="2381251"/>
            <a:ext cx="3990975" cy="20097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5" y="490539"/>
            <a:ext cx="3295650" cy="189071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2381250"/>
            <a:ext cx="3943350" cy="20097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525" y="2381250"/>
            <a:ext cx="3314700" cy="20097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4391024"/>
            <a:ext cx="3981450" cy="198120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4391024"/>
            <a:ext cx="3952875" cy="198120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75" y="4391023"/>
            <a:ext cx="3295650" cy="19812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 thank-you screen design inspired by the Netflix app interface. The screen features the words 'Thank You' in a bold font, styled like Netflix's signature typeface, against a sleek black background. The design includes a subtle red underline beneath the text, with additional UI elements like a glowing play button or movie thumbnails in the background. The overall look is modern, professional, and reminiscent of the Netflix user experience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504826"/>
            <a:ext cx="103632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1: Deploying Netflix Manually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Launch an EC2 instance using Ubuntu (t2.large).</a:t>
            </a:r>
            <a:endParaRPr lang="en-US" dirty="0" smtClean="0"/>
          </a:p>
          <a:p>
            <a:r>
              <a:rPr lang="en-US" dirty="0" smtClean="0"/>
              <a:t>Update system: </a:t>
            </a:r>
            <a:r>
              <a:rPr lang="en-US" dirty="0" err="1" smtClean="0"/>
              <a:t>sudo</a:t>
            </a:r>
            <a:r>
              <a:rPr lang="en-US" dirty="0" smtClean="0"/>
              <a:t> apt-get update.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and </a:t>
            </a:r>
            <a:r>
              <a:rPr lang="en-US" dirty="0" err="1" smtClean="0"/>
              <a:t>Docker</a:t>
            </a:r>
            <a:r>
              <a:rPr lang="en-US" dirty="0" smtClean="0"/>
              <a:t>: </a:t>
            </a:r>
            <a:r>
              <a:rPr lang="en-US" dirty="0" err="1" smtClean="0"/>
              <a:t>sudo</a:t>
            </a:r>
            <a:r>
              <a:rPr lang="en-US" dirty="0" smtClean="0"/>
              <a:t> apt-get install </a:t>
            </a:r>
            <a:r>
              <a:rPr lang="en-US" dirty="0" err="1" smtClean="0"/>
              <a:t>git</a:t>
            </a:r>
            <a:r>
              <a:rPr lang="en-US" dirty="0" smtClean="0"/>
              <a:t> -y, docker.io.</a:t>
            </a:r>
            <a:endParaRPr lang="en-US" dirty="0" smtClean="0"/>
          </a:p>
          <a:p>
            <a:r>
              <a:rPr lang="en-US" dirty="0" smtClean="0"/>
              <a:t>Clone Netflix repository from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Build and run </a:t>
            </a:r>
            <a:r>
              <a:rPr lang="en-US" dirty="0" err="1" smtClean="0"/>
              <a:t>Docker</a:t>
            </a:r>
            <a:r>
              <a:rPr lang="en-US" dirty="0" smtClean="0"/>
              <a:t> image: </a:t>
            </a:r>
            <a:r>
              <a:rPr lang="en-US" dirty="0" err="1" smtClean="0"/>
              <a:t>docker</a:t>
            </a:r>
            <a:r>
              <a:rPr lang="en-US" dirty="0" smtClean="0"/>
              <a:t> build -t </a:t>
            </a:r>
            <a:r>
              <a:rPr lang="en-US" dirty="0" err="1" smtClean="0"/>
              <a:t>netflix</a:t>
            </a:r>
            <a:r>
              <a:rPr lang="en-US" dirty="0" smtClean="0"/>
              <a:t>, </a:t>
            </a:r>
            <a:r>
              <a:rPr lang="en-US" dirty="0" err="1" smtClean="0"/>
              <a:t>docker</a:t>
            </a:r>
            <a:r>
              <a:rPr lang="en-US" dirty="0" smtClean="0"/>
              <a:t> run -</a:t>
            </a:r>
            <a:r>
              <a:rPr lang="en-US" dirty="0" err="1" smtClean="0"/>
              <a:t>dt</a:t>
            </a:r>
            <a:r>
              <a:rPr lang="en-US" dirty="0" smtClean="0"/>
              <a:t> --name Netflix -p 6060:80 </a:t>
            </a:r>
            <a:r>
              <a:rPr lang="en-US" dirty="0" err="1" smtClean="0"/>
              <a:t>netflix:latest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Generate TMDB API Key for application integration.</a:t>
            </a:r>
            <a:endParaRPr lang="en-US" dirty="0" smtClean="0"/>
          </a:p>
          <a:p>
            <a:r>
              <a:rPr lang="en-US" dirty="0" smtClean="0"/>
              <a:t>Rebuild the </a:t>
            </a:r>
            <a:r>
              <a:rPr lang="en-US" dirty="0" err="1" smtClean="0"/>
              <a:t>Docker</a:t>
            </a:r>
            <a:r>
              <a:rPr lang="en-US" dirty="0" smtClean="0"/>
              <a:t> image using TMDB API key.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16510"/>
            <a:ext cx="3968750" cy="22002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473575" y="1905"/>
            <a:ext cx="3576955" cy="220027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8050530" y="0"/>
            <a:ext cx="3657600" cy="220154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487680" y="2201545"/>
            <a:ext cx="3986530" cy="199898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472940" y="2201545"/>
            <a:ext cx="3578225" cy="199834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8050530" y="2201545"/>
            <a:ext cx="3577590" cy="199961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7"/>
          <a:stretch>
            <a:fillRect/>
          </a:stretch>
        </p:blipFill>
        <p:spPr>
          <a:xfrm>
            <a:off x="4474210" y="4201160"/>
            <a:ext cx="3699510" cy="218249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8"/>
          <a:stretch>
            <a:fillRect/>
          </a:stretch>
        </p:blipFill>
        <p:spPr>
          <a:xfrm>
            <a:off x="504825" y="4199890"/>
            <a:ext cx="3967480" cy="218313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8051165" y="4200525"/>
            <a:ext cx="3569335" cy="2211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2: Security with </a:t>
            </a:r>
            <a:r>
              <a:rPr lang="en-US" dirty="0" err="1" smtClean="0"/>
              <a:t>SonarQube</a:t>
            </a:r>
            <a:r>
              <a:rPr lang="en-US" dirty="0" smtClean="0"/>
              <a:t> &amp; </a:t>
            </a:r>
            <a:r>
              <a:rPr lang="en-US" dirty="0" err="1" smtClean="0"/>
              <a:t>Trivy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and run </a:t>
            </a:r>
            <a:r>
              <a:rPr lang="en-US" dirty="0" err="1" smtClean="0"/>
              <a:t>SonarQube</a:t>
            </a:r>
            <a:r>
              <a:rPr lang="en-US" dirty="0" smtClean="0"/>
              <a:t> for code analysis.</a:t>
            </a:r>
            <a:endParaRPr lang="en-US" dirty="0" smtClean="0"/>
          </a:p>
          <a:p>
            <a:r>
              <a:rPr lang="en-US" dirty="0" smtClean="0"/>
              <a:t>Scan </a:t>
            </a:r>
            <a:r>
              <a:rPr lang="en-US" dirty="0" err="1" smtClean="0"/>
              <a:t>Docker</a:t>
            </a:r>
            <a:r>
              <a:rPr lang="en-US" dirty="0" smtClean="0"/>
              <a:t> images using </a:t>
            </a:r>
            <a:r>
              <a:rPr lang="en-US" dirty="0" err="1" smtClean="0"/>
              <a:t>Trivy</a:t>
            </a:r>
            <a:r>
              <a:rPr lang="en-US" dirty="0" smtClean="0"/>
              <a:t> for vulnerabilities.</a:t>
            </a:r>
            <a:endParaRPr lang="en-US" dirty="0" smtClean="0"/>
          </a:p>
          <a:p>
            <a:r>
              <a:rPr lang="en-US" dirty="0" smtClean="0"/>
              <a:t>Command examples: </a:t>
            </a:r>
            <a:r>
              <a:rPr lang="en-US" dirty="0" err="1" smtClean="0"/>
              <a:t>docker</a:t>
            </a:r>
            <a:r>
              <a:rPr lang="en-US" dirty="0" smtClean="0"/>
              <a:t> run –d –name sonar –p 9000:9000 </a:t>
            </a:r>
            <a:r>
              <a:rPr lang="en-US" dirty="0" err="1" smtClean="0"/>
              <a:t>sonarqube:lts-community</a:t>
            </a:r>
            <a:r>
              <a:rPr lang="en-US" dirty="0" smtClean="0"/>
              <a:t>, </a:t>
            </a:r>
            <a:r>
              <a:rPr lang="en-US" dirty="0" err="1" smtClean="0"/>
              <a:t>trivy</a:t>
            </a:r>
            <a:r>
              <a:rPr lang="en-US" dirty="0" smtClean="0"/>
              <a:t> image &lt;</a:t>
            </a:r>
            <a:r>
              <a:rPr lang="en-US" dirty="0" err="1" smtClean="0"/>
              <a:t>image_id</a:t>
            </a:r>
            <a:r>
              <a:rPr lang="en-US" dirty="0" smtClean="0"/>
              <a:t>&gt;.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495300" y="988695"/>
            <a:ext cx="3941445" cy="235204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436745" y="872490"/>
            <a:ext cx="3780790" cy="235204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217535" y="1045845"/>
            <a:ext cx="3472180" cy="228028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95300" y="3663950"/>
            <a:ext cx="3941445" cy="237807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436745" y="3663950"/>
            <a:ext cx="3780790" cy="248983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8216900" y="3663950"/>
            <a:ext cx="347218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3: Automating Deployment with 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Jenkins and required plugins.</a:t>
            </a:r>
            <a:endParaRPr lang="en-US" dirty="0" smtClean="0"/>
          </a:p>
          <a:p>
            <a:r>
              <a:rPr lang="en-US" dirty="0" smtClean="0"/>
              <a:t>Configure Jenkins credentials for </a:t>
            </a:r>
            <a:r>
              <a:rPr lang="en-US" dirty="0" err="1" smtClean="0"/>
              <a:t>Docker</a:t>
            </a:r>
            <a:r>
              <a:rPr lang="en-US" dirty="0" smtClean="0"/>
              <a:t> and </a:t>
            </a:r>
            <a:r>
              <a:rPr lang="en-US" dirty="0" err="1" smtClean="0"/>
              <a:t>SonarQube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Write and execute Jenkins pipeline script for automated deployment.</a:t>
            </a:r>
            <a:endParaRPr lang="en-US" dirty="0" smtClean="0"/>
          </a:p>
          <a:p>
            <a:r>
              <a:rPr lang="en-US" dirty="0" smtClean="0"/>
              <a:t>Include quality gates, dependency checks, and </a:t>
            </a:r>
            <a:r>
              <a:rPr lang="en-US" dirty="0" err="1" smtClean="0"/>
              <a:t>Docker</a:t>
            </a:r>
            <a:r>
              <a:rPr lang="en-US" dirty="0" smtClean="0"/>
              <a:t> image scans in the pipeline.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8267700" y="4191000"/>
            <a:ext cx="3440430" cy="214820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4095750" y="4636135"/>
            <a:ext cx="4171950" cy="170370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485775" y="4172585"/>
            <a:ext cx="3609975" cy="216725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8267700" y="2315210"/>
            <a:ext cx="3422650" cy="232156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095750" y="2314575"/>
            <a:ext cx="4171950" cy="187642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485140" y="2315210"/>
            <a:ext cx="3610610" cy="2320290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7"/>
          <a:stretch>
            <a:fillRect/>
          </a:stretch>
        </p:blipFill>
        <p:spPr>
          <a:xfrm>
            <a:off x="486410" y="476885"/>
            <a:ext cx="3609340" cy="193802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4095750" y="462280"/>
            <a:ext cx="4171315" cy="1938020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9"/>
          <a:stretch>
            <a:fillRect/>
          </a:stretch>
        </p:blipFill>
        <p:spPr>
          <a:xfrm>
            <a:off x="8267700" y="462280"/>
            <a:ext cx="3404870" cy="1938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4: Monitoring via Prometheus &amp; </a:t>
            </a:r>
            <a:r>
              <a:rPr lang="en-US" dirty="0" err="1" smtClean="0"/>
              <a:t>Grafana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Prometheus and Node Exporter for system monitoring.</a:t>
            </a:r>
            <a:endParaRPr lang="en-US" dirty="0" smtClean="0"/>
          </a:p>
          <a:p>
            <a:r>
              <a:rPr lang="en-US" dirty="0" smtClean="0"/>
              <a:t>Edit </a:t>
            </a:r>
            <a:r>
              <a:rPr lang="en-US" dirty="0" err="1" smtClean="0"/>
              <a:t>Prometheus.yml</a:t>
            </a:r>
            <a:r>
              <a:rPr lang="en-US" dirty="0" smtClean="0"/>
              <a:t> to add node exporter configuration.</a:t>
            </a:r>
            <a:endParaRPr lang="en-US" dirty="0" smtClean="0"/>
          </a:p>
          <a:p>
            <a:r>
              <a:rPr lang="en-US" dirty="0" smtClean="0"/>
              <a:t>Install </a:t>
            </a:r>
            <a:r>
              <a:rPr lang="en-US" dirty="0" err="1" smtClean="0"/>
              <a:t>Grafana</a:t>
            </a:r>
            <a:r>
              <a:rPr lang="en-US" dirty="0" smtClean="0"/>
              <a:t> and integrate Prometheus as a data source.</a:t>
            </a:r>
            <a:endParaRPr lang="en-US" dirty="0" smtClean="0"/>
          </a:p>
          <a:p>
            <a:r>
              <a:rPr lang="en-US" dirty="0" smtClean="0"/>
              <a:t>Create dashboards for Jenkins and system metrics.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1"/>
          <a:stretch>
            <a:fillRect/>
          </a:stretch>
        </p:blipFill>
        <p:spPr>
          <a:xfrm>
            <a:off x="495300" y="519430"/>
            <a:ext cx="3515360" cy="200406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4010660" y="519430"/>
            <a:ext cx="3808730" cy="200533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rcRect r="23651" b="62370"/>
          <a:stretch>
            <a:fillRect/>
          </a:stretch>
        </p:blipFill>
        <p:spPr>
          <a:xfrm>
            <a:off x="7819390" y="430530"/>
            <a:ext cx="3850005" cy="109855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rcRect l="-229" t="-2196" r="69717" b="71163"/>
          <a:stretch>
            <a:fillRect/>
          </a:stretch>
        </p:blipFill>
        <p:spPr>
          <a:xfrm>
            <a:off x="7819390" y="1354455"/>
            <a:ext cx="3970020" cy="116903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95300" y="2510155"/>
            <a:ext cx="3515360" cy="19050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4010025" y="2496820"/>
            <a:ext cx="3809365" cy="191833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7"/>
          <a:stretch>
            <a:fillRect/>
          </a:stretch>
        </p:blipFill>
        <p:spPr>
          <a:xfrm>
            <a:off x="4010660" y="4415155"/>
            <a:ext cx="3808095" cy="195389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8"/>
          <a:stretch>
            <a:fillRect/>
          </a:stretch>
        </p:blipFill>
        <p:spPr>
          <a:xfrm>
            <a:off x="7860030" y="4414520"/>
            <a:ext cx="3809365" cy="1953895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9"/>
          <a:stretch>
            <a:fillRect/>
          </a:stretch>
        </p:blipFill>
        <p:spPr>
          <a:xfrm>
            <a:off x="7818120" y="2476500"/>
            <a:ext cx="3851275" cy="1905000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0"/>
          <a:stretch>
            <a:fillRect/>
          </a:stretch>
        </p:blipFill>
        <p:spPr>
          <a:xfrm>
            <a:off x="495935" y="4380865"/>
            <a:ext cx="3473450" cy="198755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rga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1511</Words>
  <Application>WPS Presentation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Arial</vt:lpstr>
      <vt:lpstr>Garamond</vt:lpstr>
      <vt:lpstr>Segoe Print</vt:lpstr>
      <vt:lpstr>Microsoft YaHei</vt:lpstr>
      <vt:lpstr>Arial Unicode MS</vt:lpstr>
      <vt:lpstr>Calibri</vt:lpstr>
      <vt:lpstr>Organic</vt:lpstr>
      <vt:lpstr>Netflix Clone Deployment</vt:lpstr>
      <vt:lpstr>Phase 1: Deploying Netflix Manually</vt:lpstr>
      <vt:lpstr>PowerPoint 演示文稿</vt:lpstr>
      <vt:lpstr>Phase 2: Security with SonarQube &amp; Trivy</vt:lpstr>
      <vt:lpstr>PowerPoint 演示文稿</vt:lpstr>
      <vt:lpstr>Phase 3: Automating Deployment with Jenkins</vt:lpstr>
      <vt:lpstr>PowerPoint 演示文稿</vt:lpstr>
      <vt:lpstr>Phase 4: Monitoring via Prometheus &amp; Grafana</vt:lpstr>
      <vt:lpstr>PowerPoint 演示文稿</vt:lpstr>
      <vt:lpstr>Phase 5: Deployment with EKS and ArgoCD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 Clone Deployment</dc:title>
  <dc:creator>Microsoft account</dc:creator>
  <cp:lastModifiedBy>Rajesh Rkr</cp:lastModifiedBy>
  <cp:revision>13</cp:revision>
  <dcterms:created xsi:type="dcterms:W3CDTF">2024-12-20T11:13:00Z</dcterms:created>
  <dcterms:modified xsi:type="dcterms:W3CDTF">2024-12-26T11:13:04Z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64A8205FDD0C41318B310FCC766A14BE_12</vt:lpwstr>
  </property>
  <property fmtid="{D5CDD505-2E9C-101B-9397-08002B2CF9AE}" pid="3" name="KSOProductBuildVer">
    <vt:lpwstr>2057-12.2.0.18639</vt:lpwstr>
  </property>
</Properties>
</file>